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4ACC-CEBE-AE35-71EB-EAE73514D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Dax’s 1</a:t>
            </a:r>
            <a:r>
              <a:rPr lang="en-US" baseline="30000" dirty="0"/>
              <a:t>st</a:t>
            </a:r>
            <a:r>
              <a:rPr lang="en-US" dirty="0"/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DC431-53B6-CBDF-D1CC-48FE50BD31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Title : iron man’s adventure</a:t>
            </a:r>
          </a:p>
        </p:txBody>
      </p:sp>
    </p:spTree>
    <p:extLst>
      <p:ext uri="{BB962C8B-B14F-4D97-AF65-F5344CB8AC3E}">
        <p14:creationId xmlns:p14="http://schemas.microsoft.com/office/powerpoint/2010/main" val="341647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277AA-8514-CF17-C6EE-160EF0F1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828"/>
            <a:ext cx="5659395" cy="678292"/>
          </a:xfrm>
        </p:spPr>
        <p:txBody>
          <a:bodyPr/>
          <a:lstStyle/>
          <a:p>
            <a:r>
              <a:rPr lang="en-US" dirty="0"/>
              <a:t>game object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178A21-4477-0043-381A-B6B313613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7" y="891917"/>
            <a:ext cx="3810000" cy="532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17D73-0A62-C2D2-7785-263EED2BBFB6}"/>
              </a:ext>
            </a:extLst>
          </p:cNvPr>
          <p:cNvSpPr txBox="1"/>
          <p:nvPr/>
        </p:nvSpPr>
        <p:spPr>
          <a:xfrm>
            <a:off x="3935627" y="891917"/>
            <a:ext cx="234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using OOP, this is probably in a separate file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F7E279-A321-CC3D-7AAD-3E9E88BB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45" y="1815247"/>
            <a:ext cx="2984500" cy="45085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EC9131C-6DC8-515B-8D82-4C0D8CC5F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163" y="4069497"/>
            <a:ext cx="4574424" cy="2492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7A646-91DD-3AFB-3D2E-6E710FED4222}"/>
              </a:ext>
            </a:extLst>
          </p:cNvPr>
          <p:cNvSpPr txBox="1"/>
          <p:nvPr/>
        </p:nvSpPr>
        <p:spPr>
          <a:xfrm>
            <a:off x="8301681" y="3521675"/>
            <a:ext cx="234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Villain skills</a:t>
            </a:r>
          </a:p>
        </p:txBody>
      </p:sp>
    </p:spTree>
    <p:extLst>
      <p:ext uri="{BB962C8B-B14F-4D97-AF65-F5344CB8AC3E}">
        <p14:creationId xmlns:p14="http://schemas.microsoft.com/office/powerpoint/2010/main" val="374642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DDC7-C001-B571-5590-B64150948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05" y="204354"/>
            <a:ext cx="11257006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are more functions… but its 3 am already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and my wife is now an angry bird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EDDCF14-6670-E894-3BB4-399F6C39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2" y="3138616"/>
            <a:ext cx="2706880" cy="3200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9CE0F-5106-165D-544F-4E6B3021DA5A}"/>
              </a:ext>
            </a:extLst>
          </p:cNvPr>
          <p:cNvSpPr txBox="1"/>
          <p:nvPr/>
        </p:nvSpPr>
        <p:spPr>
          <a:xfrm>
            <a:off x="63708" y="1938287"/>
            <a:ext cx="2592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Battle function: </a:t>
            </a:r>
            <a:r>
              <a:rPr lang="en-US" dirty="0"/>
              <a:t>execute hero </a:t>
            </a:r>
            <a:r>
              <a:rPr lang="en-US" dirty="0" err="1"/>
              <a:t>atk</a:t>
            </a:r>
            <a:r>
              <a:rPr lang="en-US" dirty="0"/>
              <a:t>, see if all villains are dead, direct back to main </a:t>
            </a:r>
            <a:r>
              <a:rPr lang="en-US" dirty="0" err="1"/>
              <a:t>batel</a:t>
            </a:r>
            <a:r>
              <a:rPr lang="en-US" dirty="0"/>
              <a:t> sequence.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759C65-4236-1535-94C6-732A0B7C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76" y="4559642"/>
            <a:ext cx="2954990" cy="199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04933-6146-0C6E-D3CF-ED0977E01B07}"/>
              </a:ext>
            </a:extLst>
          </p:cNvPr>
          <p:cNvSpPr txBox="1"/>
          <p:nvPr/>
        </p:nvSpPr>
        <p:spPr>
          <a:xfrm>
            <a:off x="2930476" y="3082314"/>
            <a:ext cx="2592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Staging </a:t>
            </a:r>
            <a:r>
              <a:rPr lang="en-US" dirty="0"/>
              <a:t>: Set up Array for Battle sequence to work on, clone array, sort array by speed so fastest hero go first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A19B106-92C3-312D-1F11-9613A5D0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54162"/>
            <a:ext cx="2703364" cy="2485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014DE1-5598-36A8-BBEC-CDE0A1AEC102}"/>
              </a:ext>
            </a:extLst>
          </p:cNvPr>
          <p:cNvSpPr txBox="1"/>
          <p:nvPr/>
        </p:nvSpPr>
        <p:spPr>
          <a:xfrm>
            <a:off x="6151184" y="2687749"/>
            <a:ext cx="2592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resetMap</a:t>
            </a:r>
            <a:r>
              <a:rPr lang="en-US" dirty="0"/>
              <a:t>: cleaning up the dead bodies, cleaning up the streets etc. clear values to default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9D6B0E-8334-BFED-AE3E-9EB45F0A29D0}"/>
              </a:ext>
            </a:extLst>
          </p:cNvPr>
          <p:cNvSpPr txBox="1">
            <a:spLocks/>
          </p:cNvSpPr>
          <p:nvPr/>
        </p:nvSpPr>
        <p:spPr>
          <a:xfrm>
            <a:off x="9017952" y="2026507"/>
            <a:ext cx="3036771" cy="3929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Not covered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main battle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Hit sprite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Melee </a:t>
            </a:r>
            <a:r>
              <a:rPr lang="en-US" sz="2000" dirty="0" err="1"/>
              <a:t>atk</a:t>
            </a:r>
            <a:r>
              <a:rPr lang="en-US" sz="2000" dirty="0"/>
              <a:t> </a:t>
            </a:r>
            <a:r>
              <a:rPr lang="en-US" sz="2000" dirty="0" err="1"/>
              <a:t>targeter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Positioning tracking and returning </a:t>
            </a:r>
            <a:r>
              <a:rPr lang="en-US" sz="2000" dirty="0" err="1"/>
              <a:t>etc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514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489B-BF76-6714-A589-8A97F87D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game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8952-450E-B2EC-6A7C-DC0FE3BE4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based RPG with ever progressive stages of game play</a:t>
            </a:r>
          </a:p>
          <a:p>
            <a:r>
              <a:rPr lang="en-US" dirty="0"/>
              <a:t>Player starts as Iron Man, who is clearing stages and in his adventure will be joined by other members of the avengers</a:t>
            </a:r>
          </a:p>
          <a:p>
            <a:pPr lvl="1"/>
            <a:r>
              <a:rPr lang="en-US" dirty="0"/>
              <a:t>Can be further developed into Pay to play by implementing character packs that can be purchased</a:t>
            </a:r>
          </a:p>
          <a:p>
            <a:pPr lvl="1"/>
            <a:r>
              <a:rPr lang="en-US" dirty="0"/>
              <a:t>Leveling system can be implemented in future updates </a:t>
            </a:r>
          </a:p>
        </p:txBody>
      </p:sp>
    </p:spTree>
    <p:extLst>
      <p:ext uri="{BB962C8B-B14F-4D97-AF65-F5344CB8AC3E}">
        <p14:creationId xmlns:p14="http://schemas.microsoft.com/office/powerpoint/2010/main" val="94749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82C9-238D-82D6-4915-455727C5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: start page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830C109-567C-9BB4-75D2-5DDE7D17E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91" y="2618543"/>
            <a:ext cx="3690065" cy="264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18AB0-0DEE-1ACD-A519-DA9F38F1FB5B}"/>
              </a:ext>
            </a:extLst>
          </p:cNvPr>
          <p:cNvSpPr txBox="1"/>
          <p:nvPr/>
        </p:nvSpPr>
        <p:spPr>
          <a:xfrm>
            <a:off x="1853514" y="5262889"/>
            <a:ext cx="322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button will initial the game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157EBF3-2602-FDF5-CC5C-4940AF2E8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62"/>
          <a:stretch/>
        </p:blipFill>
        <p:spPr>
          <a:xfrm>
            <a:off x="5576329" y="1886422"/>
            <a:ext cx="6445752" cy="210910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9E47AB-FCD6-BE8A-0907-3E8D86C2B088}"/>
              </a:ext>
            </a:extLst>
          </p:cNvPr>
          <p:cNvSpPr/>
          <p:nvPr/>
        </p:nvSpPr>
        <p:spPr>
          <a:xfrm>
            <a:off x="114164" y="6964157"/>
            <a:ext cx="4507531" cy="32122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F5CB575-D5BC-F716-997A-FC2647E76D22}"/>
              </a:ext>
            </a:extLst>
          </p:cNvPr>
          <p:cNvSpPr/>
          <p:nvPr/>
        </p:nvSpPr>
        <p:spPr>
          <a:xfrm rot="1019128">
            <a:off x="5041428" y="2393592"/>
            <a:ext cx="788358" cy="20000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467472-48B5-9E0B-331C-637444CB7A01}"/>
              </a:ext>
            </a:extLst>
          </p:cNvPr>
          <p:cNvSpPr/>
          <p:nvPr/>
        </p:nvSpPr>
        <p:spPr>
          <a:xfrm rot="16200000">
            <a:off x="8635894" y="3709232"/>
            <a:ext cx="1479563" cy="276600"/>
          </a:xfrm>
          <a:prstGeom prst="rightArrow">
            <a:avLst>
              <a:gd name="adj1" fmla="val 4281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606D0-AD96-E0E0-5205-229E5AE195B4}"/>
              </a:ext>
            </a:extLst>
          </p:cNvPr>
          <p:cNvSpPr txBox="1"/>
          <p:nvPr/>
        </p:nvSpPr>
        <p:spPr>
          <a:xfrm>
            <a:off x="8597348" y="4731026"/>
            <a:ext cx="280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PG page button exit</a:t>
            </a:r>
          </a:p>
        </p:txBody>
      </p:sp>
    </p:spTree>
    <p:extLst>
      <p:ext uri="{BB962C8B-B14F-4D97-AF65-F5344CB8AC3E}">
        <p14:creationId xmlns:p14="http://schemas.microsoft.com/office/powerpoint/2010/main" val="35670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E98F-EF81-F203-5219-9C7C0E92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 page for good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35EE-34A5-1714-54DB-D5058CD7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2774432" cy="40377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Added just in case Marvel decides to take legal action.</a:t>
            </a:r>
          </a:p>
          <a:p>
            <a:r>
              <a:rPr lang="en-US" dirty="0"/>
              <a:t>Enforce reading of page by making sure people cannot exit it before 10 secs lapse.</a:t>
            </a:r>
          </a:p>
          <a:p>
            <a:r>
              <a:rPr lang="en-US" dirty="0"/>
              <a:t> Was intending to put in references but didn’t really get much info online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44C880C-1CCA-7B3E-61DC-7A78B42D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78" y="1940012"/>
            <a:ext cx="7166220" cy="447609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DD32B39-98A2-728B-71B1-76AFA2F910B7}"/>
              </a:ext>
            </a:extLst>
          </p:cNvPr>
          <p:cNvSpPr/>
          <p:nvPr/>
        </p:nvSpPr>
        <p:spPr>
          <a:xfrm rot="1790014">
            <a:off x="3888035" y="4950381"/>
            <a:ext cx="3184483" cy="333056"/>
          </a:xfrm>
          <a:prstGeom prst="rightArrow">
            <a:avLst>
              <a:gd name="adj1" fmla="val 36469"/>
              <a:gd name="adj2" fmla="val 7252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8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44F6-0AAA-D999-697C-719C9823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118" y="119059"/>
            <a:ext cx="4292983" cy="1049235"/>
          </a:xfrm>
        </p:spPr>
        <p:txBody>
          <a:bodyPr/>
          <a:lstStyle/>
          <a:p>
            <a:r>
              <a:rPr lang="en-US" dirty="0"/>
              <a:t>Setting up stage buttons listener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F8E1FF-CFBC-F6BC-303A-D9431C5C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886851"/>
            <a:ext cx="5880100" cy="374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2A658-1CA3-E355-5BBA-BE5AD5E747F9}"/>
              </a:ext>
            </a:extLst>
          </p:cNvPr>
          <p:cNvSpPr txBox="1"/>
          <p:nvPr/>
        </p:nvSpPr>
        <p:spPr>
          <a:xfrm>
            <a:off x="243976" y="3825703"/>
            <a:ext cx="511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Includes conditional checking so player is not able to play stages before the previous one is unlocked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A1C0A1D-57BB-09D8-282E-98B7BF15134F}"/>
              </a:ext>
            </a:extLst>
          </p:cNvPr>
          <p:cNvSpPr/>
          <p:nvPr/>
        </p:nvSpPr>
        <p:spPr>
          <a:xfrm>
            <a:off x="5361552" y="3948319"/>
            <a:ext cx="1229833" cy="200550"/>
          </a:xfrm>
          <a:prstGeom prst="rightArrow">
            <a:avLst>
              <a:gd name="adj1" fmla="val 4281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BDF38-0C65-F93A-2607-F31585C11832}"/>
              </a:ext>
            </a:extLst>
          </p:cNvPr>
          <p:cNvSpPr txBox="1"/>
          <p:nvPr/>
        </p:nvSpPr>
        <p:spPr>
          <a:xfrm>
            <a:off x="106015" y="5350768"/>
            <a:ext cx="527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stageSelect</a:t>
            </a:r>
            <a:r>
              <a:rPr lang="en-US" dirty="0"/>
              <a:t>() is a toggle, hence its frequent appearance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AD388C0-FB16-5535-32C0-FA494623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02" y="5749070"/>
            <a:ext cx="4660900" cy="8001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262918D-1617-C6EC-F598-32142CB8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180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9404D9-7CB3-2375-C277-B6C30211A838}"/>
              </a:ext>
            </a:extLst>
          </p:cNvPr>
          <p:cNvSpPr txBox="1"/>
          <p:nvPr/>
        </p:nvSpPr>
        <p:spPr>
          <a:xfrm>
            <a:off x="4318000" y="131327"/>
            <a:ext cx="177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Actually I just want them to finish hearing the avengers music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038C0E6-53FC-AB78-BC1D-C46BBA5045AC}"/>
              </a:ext>
            </a:extLst>
          </p:cNvPr>
          <p:cNvSpPr/>
          <p:nvPr/>
        </p:nvSpPr>
        <p:spPr>
          <a:xfrm rot="8800575">
            <a:off x="3335343" y="1429417"/>
            <a:ext cx="1009385" cy="196310"/>
          </a:xfrm>
          <a:prstGeom prst="rightArrow">
            <a:avLst>
              <a:gd name="adj1" fmla="val 4281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6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E9D-3E4E-BB14-D7D6-15E30C63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6" y="248464"/>
            <a:ext cx="3540551" cy="1049235"/>
          </a:xfrm>
        </p:spPr>
        <p:txBody>
          <a:bodyPr>
            <a:normAutofit/>
          </a:bodyPr>
          <a:lstStyle/>
          <a:p>
            <a:r>
              <a:rPr lang="en-US" dirty="0"/>
              <a:t>Main stage page</a:t>
            </a:r>
          </a:p>
        </p:txBody>
      </p:sp>
      <p:pic>
        <p:nvPicPr>
          <p:cNvPr id="5" name="Content Placeholder 4" descr="A picture containing text, sky, outdoor, city&#10;&#10;Description automatically generated">
            <a:extLst>
              <a:ext uri="{FF2B5EF4-FFF2-40B4-BE49-F238E27FC236}">
                <a16:creationId xmlns:a16="http://schemas.microsoft.com/office/drawing/2014/main" id="{0EE34C03-DC32-C500-7AAB-38287CE88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4433" y="1027026"/>
            <a:ext cx="4815153" cy="345502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3825B1-1AF8-422B-8D80-3512F46C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5" y="1027026"/>
            <a:ext cx="5667504" cy="508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107C3-DC6D-BFD1-51C7-AEAA77F66815}"/>
              </a:ext>
            </a:extLst>
          </p:cNvPr>
          <p:cNvSpPr txBox="1"/>
          <p:nvPr/>
        </p:nvSpPr>
        <p:spPr>
          <a:xfrm>
            <a:off x="6314433" y="4732638"/>
            <a:ext cx="5214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buttons with lock picture added by class in CSS.  Always clickable, but only if unlocked will the player go into the stage.</a:t>
            </a:r>
          </a:p>
        </p:txBody>
      </p:sp>
    </p:spTree>
    <p:extLst>
      <p:ext uri="{BB962C8B-B14F-4D97-AF65-F5344CB8AC3E}">
        <p14:creationId xmlns:p14="http://schemas.microsoft.com/office/powerpoint/2010/main" val="104597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C82E8-FF89-4F00-B6CC-3CBDD3C7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80464" cy="616507"/>
          </a:xfrm>
        </p:spPr>
        <p:txBody>
          <a:bodyPr/>
          <a:lstStyle/>
          <a:p>
            <a:r>
              <a:rPr lang="en-US" dirty="0"/>
              <a:t>Battle scene : main regret – lack of </a:t>
            </a:r>
            <a:r>
              <a:rPr lang="en-US" dirty="0" err="1"/>
              <a:t>soundclips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61990-F32A-BE2F-AB5D-B2A3D57C2F01}"/>
              </a:ext>
            </a:extLst>
          </p:cNvPr>
          <p:cNvSpPr txBox="1">
            <a:spLocks/>
          </p:cNvSpPr>
          <p:nvPr/>
        </p:nvSpPr>
        <p:spPr>
          <a:xfrm>
            <a:off x="1208562" y="1401762"/>
            <a:ext cx="10880464" cy="616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Looking for sound engineer to volunteer himself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5DEAC-09D9-6805-53CA-0719F22C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4" y="2018269"/>
            <a:ext cx="6627703" cy="4839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CFB07-801E-83D8-5F53-77B0865E0BE2}"/>
              </a:ext>
            </a:extLst>
          </p:cNvPr>
          <p:cNvSpPr txBox="1"/>
          <p:nvPr/>
        </p:nvSpPr>
        <p:spPr>
          <a:xfrm>
            <a:off x="6919784" y="2018269"/>
            <a:ext cx="50786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 :  Load Footer</a:t>
            </a:r>
          </a:p>
          <a:p>
            <a:endParaRPr lang="en-US" dirty="0"/>
          </a:p>
          <a:p>
            <a:r>
              <a:rPr lang="en-US" dirty="0"/>
              <a:t>STEP 2 : Load Picture &amp; button</a:t>
            </a:r>
          </a:p>
          <a:p>
            <a:endParaRPr lang="en-US" dirty="0"/>
          </a:p>
          <a:p>
            <a:r>
              <a:rPr lang="en-US" dirty="0"/>
              <a:t>----- the above steps determine characters’ turn. -----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Battle Sequence: </a:t>
            </a:r>
          </a:p>
          <a:p>
            <a:endParaRPr lang="en-US" dirty="0"/>
          </a:p>
          <a:p>
            <a:r>
              <a:rPr lang="en-US" dirty="0"/>
              <a:t>Click on button to select skill</a:t>
            </a:r>
          </a:p>
          <a:p>
            <a:endParaRPr lang="en-US" dirty="0"/>
          </a:p>
          <a:p>
            <a:r>
              <a:rPr lang="en-US" dirty="0"/>
              <a:t>Click on Villain to kick his butt !!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23B5F05-990E-BC35-137F-B029F2FBE5A6}"/>
              </a:ext>
            </a:extLst>
          </p:cNvPr>
          <p:cNvSpPr/>
          <p:nvPr/>
        </p:nvSpPr>
        <p:spPr>
          <a:xfrm rot="10331865">
            <a:off x="6527965" y="5932068"/>
            <a:ext cx="1191525" cy="791037"/>
          </a:xfrm>
          <a:prstGeom prst="rightArrow">
            <a:avLst>
              <a:gd name="adj1" fmla="val 66108"/>
              <a:gd name="adj2" fmla="val 7650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CEE13-054D-99A5-BB76-31280888AE29}"/>
              </a:ext>
            </a:extLst>
          </p:cNvPr>
          <p:cNvSpPr txBox="1"/>
          <p:nvPr/>
        </p:nvSpPr>
        <p:spPr>
          <a:xfrm rot="21313720">
            <a:off x="6933773" y="6105375"/>
            <a:ext cx="79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77C3E23-7737-789C-907D-1655BEAA8298}"/>
              </a:ext>
            </a:extLst>
          </p:cNvPr>
          <p:cNvSpPr/>
          <p:nvPr/>
        </p:nvSpPr>
        <p:spPr>
          <a:xfrm rot="8216700">
            <a:off x="1488514" y="5410766"/>
            <a:ext cx="1191525" cy="514993"/>
          </a:xfrm>
          <a:prstGeom prst="rightArrow">
            <a:avLst>
              <a:gd name="adj1" fmla="val 66108"/>
              <a:gd name="adj2" fmla="val 7650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F93CF-97FC-19FD-C670-071D3DE7B15B}"/>
              </a:ext>
            </a:extLst>
          </p:cNvPr>
          <p:cNvSpPr txBox="1"/>
          <p:nvPr/>
        </p:nvSpPr>
        <p:spPr>
          <a:xfrm rot="19220412">
            <a:off x="1781831" y="5360642"/>
            <a:ext cx="79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6D4C113-D6B3-A1C6-D943-C85942F0742E}"/>
              </a:ext>
            </a:extLst>
          </p:cNvPr>
          <p:cNvSpPr/>
          <p:nvPr/>
        </p:nvSpPr>
        <p:spPr>
          <a:xfrm rot="2061068">
            <a:off x="2923356" y="5597355"/>
            <a:ext cx="1191525" cy="514993"/>
          </a:xfrm>
          <a:prstGeom prst="rightArrow">
            <a:avLst>
              <a:gd name="adj1" fmla="val 66108"/>
              <a:gd name="adj2" fmla="val 76505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FD56E-06E2-706D-C71A-4FA5719BE3BA}"/>
              </a:ext>
            </a:extLst>
          </p:cNvPr>
          <p:cNvSpPr txBox="1"/>
          <p:nvPr/>
        </p:nvSpPr>
        <p:spPr>
          <a:xfrm rot="2246282">
            <a:off x="3065071" y="5637116"/>
            <a:ext cx="79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94296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E1A0-BD28-6F2D-13AB-FD16B3B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47" y="285535"/>
            <a:ext cx="3708400" cy="1049235"/>
          </a:xfrm>
        </p:spPr>
        <p:txBody>
          <a:bodyPr/>
          <a:lstStyle/>
          <a:p>
            <a:r>
              <a:rPr lang="en-US" dirty="0"/>
              <a:t>Button creation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93D54B-7276-A567-316E-56C0E7CC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1" y="1237048"/>
            <a:ext cx="3708400" cy="492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4759B-EF84-EEEC-3030-760CC085E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74" y="1237048"/>
            <a:ext cx="2146300" cy="2425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DAB5F1-ECB8-E963-CD56-A7887CA5FE55}"/>
              </a:ext>
            </a:extLst>
          </p:cNvPr>
          <p:cNvSpPr txBox="1">
            <a:spLocks/>
          </p:cNvSpPr>
          <p:nvPr/>
        </p:nvSpPr>
        <p:spPr>
          <a:xfrm>
            <a:off x="4800428" y="250926"/>
            <a:ext cx="4902200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Button changes </a:t>
            </a:r>
            <a:r>
              <a:rPr lang="en-US" dirty="0" err="1"/>
              <a:t>atk</a:t>
            </a:r>
            <a:r>
              <a:rPr lang="en-US" dirty="0"/>
              <a:t> selector value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6B2E55D-A03D-B770-9841-1A34AB95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701" y="1237048"/>
            <a:ext cx="4902200" cy="3619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BC8E48-C7A6-99FE-2C9A-E18AFA210080}"/>
              </a:ext>
            </a:extLst>
          </p:cNvPr>
          <p:cNvSpPr txBox="1"/>
          <p:nvPr/>
        </p:nvSpPr>
        <p:spPr>
          <a:xfrm>
            <a:off x="5317524" y="5004829"/>
            <a:ext cx="578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Once Attack is selected, the Fun Begins</a:t>
            </a:r>
          </a:p>
        </p:txBody>
      </p:sp>
    </p:spTree>
    <p:extLst>
      <p:ext uri="{BB962C8B-B14F-4D97-AF65-F5344CB8AC3E}">
        <p14:creationId xmlns:p14="http://schemas.microsoft.com/office/powerpoint/2010/main" val="402104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9C76-63DC-9B8E-9D6D-D43D79AF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97357" cy="586409"/>
          </a:xfrm>
        </p:spPr>
        <p:txBody>
          <a:bodyPr/>
          <a:lstStyle/>
          <a:p>
            <a:r>
              <a:rPr lang="en-US" dirty="0"/>
              <a:t>Mini functions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5F59F09-7AEE-923A-EA21-2A8FF011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2" y="816635"/>
            <a:ext cx="4064000" cy="200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164ED-3B37-70B1-644E-D462F79286D6}"/>
              </a:ext>
            </a:extLst>
          </p:cNvPr>
          <p:cNvSpPr txBox="1"/>
          <p:nvPr/>
        </p:nvSpPr>
        <p:spPr>
          <a:xfrm>
            <a:off x="284204" y="2823235"/>
            <a:ext cx="406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attackTarget</a:t>
            </a:r>
            <a:r>
              <a:rPr lang="en-US" dirty="0"/>
              <a:t>: =&gt; To allow us to click on the lucky Villain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2AD97A0-8095-B31D-BBFD-0918F532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331" y="963825"/>
            <a:ext cx="6477684" cy="5872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1B10F-E384-467E-7666-6E422EB731B2}"/>
              </a:ext>
            </a:extLst>
          </p:cNvPr>
          <p:cNvSpPr txBox="1"/>
          <p:nvPr/>
        </p:nvSpPr>
        <p:spPr>
          <a:xfrm>
            <a:off x="6985685" y="263243"/>
            <a:ext cx="4271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drawChar</a:t>
            </a:r>
            <a:r>
              <a:rPr lang="en-US" dirty="0"/>
              <a:t>: =&gt; depending on who is in the stage object, load the character &amp; health bar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64ECA89-BFAA-D8A6-B5C4-72C90C399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62" y="3899886"/>
            <a:ext cx="3086100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A3D895-9D5C-7E28-2204-4B0A6F4E05A1}"/>
              </a:ext>
            </a:extLst>
          </p:cNvPr>
          <p:cNvSpPr txBox="1"/>
          <p:nvPr/>
        </p:nvSpPr>
        <p:spPr>
          <a:xfrm>
            <a:off x="488694" y="5510276"/>
            <a:ext cx="162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level parameter. </a:t>
            </a:r>
          </a:p>
        </p:txBody>
      </p:sp>
    </p:spTree>
    <p:extLst>
      <p:ext uri="{BB962C8B-B14F-4D97-AF65-F5344CB8AC3E}">
        <p14:creationId xmlns:p14="http://schemas.microsoft.com/office/powerpoint/2010/main" val="88675709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83</TotalTime>
  <Words>436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Dax’s 1st project</vt:lpstr>
      <vt:lpstr>What’s the game about</vt:lpstr>
      <vt:lpstr>How it works : start page</vt:lpstr>
      <vt:lpstr>Pg page for good measure</vt:lpstr>
      <vt:lpstr>Setting up stage buttons listener</vt:lpstr>
      <vt:lpstr>Main stage page</vt:lpstr>
      <vt:lpstr>Battle scene : main regret – lack of soundclips</vt:lpstr>
      <vt:lpstr>Button creation</vt:lpstr>
      <vt:lpstr>Mini functions </vt:lpstr>
      <vt:lpstr>game object</vt:lpstr>
      <vt:lpstr>There are more functions… but its 3 am already    and my wife is now an angry bird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Dax’s 1st project</dc:title>
  <dc:creator>Dax Kong</dc:creator>
  <cp:lastModifiedBy>Dax Kong</cp:lastModifiedBy>
  <cp:revision>2</cp:revision>
  <dcterms:created xsi:type="dcterms:W3CDTF">2022-05-16T16:59:37Z</dcterms:created>
  <dcterms:modified xsi:type="dcterms:W3CDTF">2022-05-16T18:22:50Z</dcterms:modified>
</cp:coreProperties>
</file>